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  <Relationship Id='rId49' Target='slides/slide44.xml' Type='http://schemas.openxmlformats.org/officeDocument/2006/relationships/slide' />
  <Relationship Id='rId50' Target='slides/slide45.xml' Type='http://schemas.openxmlformats.org/officeDocument/2006/relationships/slide' />
  <Relationship Id='rId51' Target='slides/slide46.xml' Type='http://schemas.openxmlformats.org/officeDocument/2006/relationships/slide' />
  <Relationship Id='rId52' Target='slides/slide47.xml' Type='http://schemas.openxmlformats.org/officeDocument/2006/relationships/slide' />
  <Relationship Id='rId53' Target='slides/slide48.xml' Type='http://schemas.openxmlformats.org/officeDocument/2006/relationships/slide' />
  <Relationship Id='rId54' Target='slides/slide49.xml' Type='http://schemas.openxmlformats.org/officeDocument/2006/relationships/slide' />
  <Relationship Id='rId55' Target='slides/slide50.xml' Type='http://schemas.openxmlformats.org/officeDocument/2006/relationships/slide' />
  <Relationship Id='rId56' Target='slides/slide51.xml' Type='http://schemas.openxmlformats.org/officeDocument/2006/relationships/slide' />
  <Relationship Id='rId57' Target='slides/slide52.xml' Type='http://schemas.openxmlformats.org/officeDocument/2006/relationships/slide' />
  <Relationship Id='rId58' Target='slides/slide53.xml' Type='http://schemas.openxmlformats.org/officeDocument/2006/relationships/slide' />
  <Relationship Id='rId59' Target='slides/slide54.xml' Type='http://schemas.openxmlformats.org/officeDocument/2006/relationships/slide' />
  <Relationship Id='rId60' Target='slides/slide55.xml' Type='http://schemas.openxmlformats.org/officeDocument/2006/relationships/slide' />
  <Relationship Id='rId61' Target='slides/slide56.xml' Type='http://schemas.openxmlformats.org/officeDocument/2006/relationships/slide' />
  <Relationship Id='rId62' Target='slides/slide57.xml' Type='http://schemas.openxmlformats.org/officeDocument/2006/relationships/slide' />
  <Relationship Id='rId63' Target='slides/slide58.xml' Type='http://schemas.openxmlformats.org/officeDocument/2006/relationships/slide' />
  <Relationship Id='rId64' Target='slides/slide59.xml' Type='http://schemas.openxmlformats.org/officeDocument/2006/relationships/slide' />
  <Relationship Id='rId65' Target='slides/slide60.xml' Type='http://schemas.openxmlformats.org/officeDocument/2006/relationships/slide' />
  <Relationship Id='rId66' Target='slides/slide61.xml' Type='http://schemas.openxmlformats.org/officeDocument/2006/relationships/slide' />
  <Relationship Id='rId67' Target='slides/slide62.xml' Type='http://schemas.openxmlformats.org/officeDocument/2006/relationships/slide' />
  <Relationship Id='rId68' Target='slides/slide63.xml' Type='http://schemas.openxmlformats.org/officeDocument/2006/relationships/slide' />
  <Relationship Id='rId69' Target='slides/slide64.xml' Type='http://schemas.openxmlformats.org/officeDocument/2006/relationships/slide' />
  <Relationship Id='rId70' Target='slides/slide65.xml' Type='http://schemas.openxmlformats.org/officeDocument/2006/relationships/slide' />
  <Relationship Id='rId71' Target='slides/slide66.xml' Type='http://schemas.openxmlformats.org/officeDocument/2006/relationships/slide' />
  <Relationship Id='rId72' Target='slides/slide67.xml' Type='http://schemas.openxmlformats.org/officeDocument/2006/relationships/slide' />
  <Relationship Id='rId73' Target='slides/slide68.xml' Type='http://schemas.openxmlformats.org/officeDocument/2006/relationships/slide' />
  <Relationship Id='rId74' Target='slides/slide69.xml' Type='http://schemas.openxmlformats.org/officeDocument/2006/relationships/slide' />
  <Relationship Id='rId75' Target='slides/slide70.xml' Type='http://schemas.openxmlformats.org/officeDocument/2006/relationships/slide' />
  <Relationship Id='rId76' Target='slides/slide71.xml' Type='http://schemas.openxmlformats.org/officeDocument/2006/relationships/slide' />
  <Relationship Id='rId77' Target='slides/slide72.xml' Type='http://schemas.openxmlformats.org/officeDocument/2006/relationships/slide' />
  <Relationship Id='rId78' Target='slides/slide73.xml' Type='http://schemas.openxmlformats.org/officeDocument/2006/relationships/slide' />
  <Relationship Id='rId79' Target='slides/slide74.xml' Type='http://schemas.openxmlformats.org/officeDocument/2006/relationships/slide' />
  <Relationship Id='rId80' Target='slides/slide75.xml' Type='http://schemas.openxmlformats.org/officeDocument/2006/relationships/slide' />
  <Relationship Id='rId81' Target='slides/slide76.xml' Type='http://schemas.openxmlformats.org/officeDocument/2006/relationships/slide' />
  <Relationship Id='rId82' Target='slides/slide77.xml' Type='http://schemas.openxmlformats.org/officeDocument/2006/relationships/slide' />
  <Relationship Id='rId83' Target='slides/slide78.xml' Type='http://schemas.openxmlformats.org/officeDocument/2006/relationships/slide' />
  <Relationship Id='rId84' Target='slides/slide79.xml' Type='http://schemas.openxmlformats.org/officeDocument/2006/relationships/slide' />
  <Relationship Id='rId85' Target='slides/slide80.xml' Type='http://schemas.openxmlformats.org/officeDocument/2006/relationships/slide' />
  <Relationship Id='rId86' Target='slides/slide81.xml' Type='http://schemas.openxmlformats.org/officeDocument/2006/relationships/slide' />
  <Relationship Id='rId87' Target='slides/slide82.xml' Type='http://schemas.openxmlformats.org/officeDocument/2006/relationships/slide' />
  <Relationship Id='rId88' Target='slides/slide83.xml' Type='http://schemas.openxmlformats.org/officeDocument/2006/relationships/slide' />
  <Relationship Id='rId89' Target='slides/slide84.xml' Type='http://schemas.openxmlformats.org/officeDocument/2006/relationships/slide' />
  <Relationship Id='rId90' Target='slides/slide85.xml' Type='http://schemas.openxmlformats.org/officeDocument/2006/relationships/slide' />
  <Relationship Id='rId91' Target='slides/slide86.xml' Type='http://schemas.openxmlformats.org/officeDocument/2006/relationships/slide' />
  <Relationship Id='rId92' Target='slides/slide87.xml' Type='http://schemas.openxmlformats.org/officeDocument/2006/relationships/slide' />
  <Relationship Id='rId93' Target='slides/slide88.xml' Type='http://schemas.openxmlformats.org/officeDocument/2006/relationships/slide' />
  <Relationship Id='rId94' Target='slides/slide89.xml' Type='http://schemas.openxmlformats.org/officeDocument/2006/relationships/slide' />
  <Relationship Id='rId95' Target='slides/slide90.xml' Type='http://schemas.openxmlformats.org/officeDocument/2006/relationships/slide' />
  <Relationship Id='rId96' Target='slides/slide91.xml' Type='http://schemas.openxmlformats.org/officeDocument/2006/relationships/slide' />
  <Relationship Id='rId97' Target='slides/slide92.xml' Type='http://schemas.openxmlformats.org/officeDocument/2006/relationships/slide' />
  <Relationship Id='rId98' Target='slides/slide93.xml' Type='http://schemas.openxmlformats.org/officeDocument/2006/relationships/slide' />
  <Relationship Id='rId99' Target='slides/slide94.xml' Type='http://schemas.openxmlformats.org/officeDocument/2006/relationships/slide' />
  <Relationship Id='rId100' Target='slides/slide95.xml' Type='http://schemas.openxmlformats.org/officeDocument/2006/relationships/slide' />
  <Relationship Id='rId101' Target='slides/slide96.xml' Type='http://schemas.openxmlformats.org/officeDocument/2006/relationships/slide' />
  <Relationship Id='rId102' Target='slides/slide97.xml' Type='http://schemas.openxmlformats.org/officeDocument/2006/relationships/slide' />
  <Relationship Id='rId103' Target='slides/slide98.xml' Type='http://schemas.openxmlformats.org/officeDocument/2006/relationships/slide' />
  <Relationship Id='rId104' Target='slides/slide99.xml' Type='http://schemas.openxmlformats.org/officeDocument/2006/relationships/slide' />
  <Relationship Id='rId105' Target='slides/slide100.xml' Type='http://schemas.openxmlformats.org/officeDocument/2006/relationships/slide' />
  <Relationship Id='rId106' Target='slides/slide101.xml' Type='http://schemas.openxmlformats.org/officeDocument/2006/relationships/slide' />
  <Relationship Id='rId107' Target='slides/slide102.xml' Type='http://schemas.openxmlformats.org/officeDocument/2006/relationships/slide' />
  <Relationship Id='rId108' Target='slides/slide103.xml' Type='http://schemas.openxmlformats.org/officeDocument/2006/relationships/slide' />
  <Relationship Id='rId109' Target='slides/slide104.xml' Type='http://schemas.openxmlformats.org/officeDocument/2006/relationships/slide' />
  <Relationship Id='rId110' Target='slides/slide105.xml' Type='http://schemas.openxmlformats.org/officeDocument/2006/relationships/slide' />
  <Relationship Id='rId111' Target='slides/slide106.xml' Type='http://schemas.openxmlformats.org/officeDocument/2006/relationships/slide' />
  <Relationship Id='rId112' Target='slides/slide107.xml' Type='http://schemas.openxmlformats.org/officeDocument/2006/relationships/slide' />
  <Relationship Id='rId113' Target='slides/slide108.xml' Type='http://schemas.openxmlformats.org/officeDocument/2006/relationships/slide' />
  <Relationship Id='rId114' Target='slides/slide109.xml' Type='http://schemas.openxmlformats.org/officeDocument/2006/relationships/slide' />
  <Relationship Id='rId115' Target='slides/slide110.xml' Type='http://schemas.openxmlformats.org/officeDocument/2006/relationships/slide' />
  <Relationship Id='rId116' Target='slides/slide111.xml' Type='http://schemas.openxmlformats.org/officeDocument/2006/relationships/slide' />
  <Relationship Id='rId117' Target='slides/slide112.xml' Type='http://schemas.openxmlformats.org/officeDocument/2006/relationships/slide' />
  <Relationship Id='rId118' Target='slides/slide113.xml' Type='http://schemas.openxmlformats.org/officeDocument/2006/relationships/slide' />
  <Relationship Id='rId119' Target='slides/slide114.xml' Type='http://schemas.openxmlformats.org/officeDocument/2006/relationships/slide' />
  <Relationship Id='rId120' Target='slides/slide115.xml' Type='http://schemas.openxmlformats.org/officeDocument/2006/relationships/slide' />
  <Relationship Id='rId121' Target='slides/slide1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0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5' Target='../media/image99.png' Type='http://schemas.openxmlformats.org/officeDocument/2006/relationships/image' />
</Relationships>

</file>

<file path=ppt/slides/_rels/slide10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6' Target='../media/image100.png' Type='http://schemas.openxmlformats.org/officeDocument/2006/relationships/image' />
</Relationships>

</file>

<file path=ppt/slides/_rels/slide10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7' Target='../media/image101.png' Type='http://schemas.openxmlformats.org/officeDocument/2006/relationships/image' />
</Relationships>

</file>

<file path=ppt/slides/_rels/slide10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8' Target='../media/image102.png' Type='http://schemas.openxmlformats.org/officeDocument/2006/relationships/image' />
</Relationships>

</file>

<file path=ppt/slides/_rels/slide10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9' Target='../media/image103.png' Type='http://schemas.openxmlformats.org/officeDocument/2006/relationships/image' />
</Relationships>

</file>

<file path=ppt/slides/_rels/slide10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0' Target='../media/image104.png' Type='http://schemas.openxmlformats.org/officeDocument/2006/relationships/image' />
</Relationships>

</file>

<file path=ppt/slides/_rels/slide10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1' Target='../media/image105.png' Type='http://schemas.openxmlformats.org/officeDocument/2006/relationships/image' />
</Relationships>

</file>

<file path=ppt/slides/_rels/slide10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2' Target='../media/image106.png' Type='http://schemas.openxmlformats.org/officeDocument/2006/relationships/image' />
</Relationships>

</file>

<file path=ppt/slides/_rels/slide10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3' Target='../media/image107.png' Type='http://schemas.openxmlformats.org/officeDocument/2006/relationships/image' />
</Relationships>

</file>

<file path=ppt/slides/_rels/slide10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4' Target='../media/image108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5' Target='../media/image109.png' Type='http://schemas.openxmlformats.org/officeDocument/2006/relationships/image' />
</Relationships>

</file>

<file path=ppt/slides/_rels/slide1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6' Target='../media/image110.png' Type='http://schemas.openxmlformats.org/officeDocument/2006/relationships/image' />
</Relationships>

</file>

<file path=ppt/slides/_rels/slide1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7' Target='../media/image111.png' Type='http://schemas.openxmlformats.org/officeDocument/2006/relationships/image' />
</Relationships>

</file>

<file path=ppt/slides/_rels/slide1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8' Target='../media/image112.png' Type='http://schemas.openxmlformats.org/officeDocument/2006/relationships/image' />
</Relationships>

</file>

<file path=ppt/slides/_rels/slide1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9' Target='../media/image113.png' Type='http://schemas.openxmlformats.org/officeDocument/2006/relationships/image' />
</Relationships>

</file>

<file path=ppt/slides/_rels/slide1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0' Target='../media/image114.png' Type='http://schemas.openxmlformats.org/officeDocument/2006/relationships/image' />
</Relationships>

</file>

<file path=ppt/slides/_rels/slide1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1' Target='../media/image115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4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9' Target='../media/image43.png' Type='http://schemas.openxmlformats.org/officeDocument/2006/relationships/image' />
</Relationships>

</file>

<file path=ppt/slides/_rels/slide4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0' Target='../media/image44.png' Type='http://schemas.openxmlformats.org/officeDocument/2006/relationships/image' />
</Relationships>

</file>

<file path=ppt/slides/_rels/slide4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1' Target='../media/image45.png' Type='http://schemas.openxmlformats.org/officeDocument/2006/relationships/image' />
</Relationships>

</file>

<file path=ppt/slides/_rels/slide4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2' Target='../media/image46.png' Type='http://schemas.openxmlformats.org/officeDocument/2006/relationships/image' />
</Relationships>

</file>

<file path=ppt/slides/_rels/slide4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3' Target='../media/image47.png' Type='http://schemas.openxmlformats.org/officeDocument/2006/relationships/image' />
</Relationships>

</file>

<file path=ppt/slides/_rels/slide4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4' Target='../media/image48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5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5' Target='../media/image49.png' Type='http://schemas.openxmlformats.org/officeDocument/2006/relationships/image' />
</Relationships>

</file>

<file path=ppt/slides/_rels/slide5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6' Target='../media/image50.png' Type='http://schemas.openxmlformats.org/officeDocument/2006/relationships/image' />
</Relationships>

</file>

<file path=ppt/slides/_rels/slide5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7' Target='../media/image51.png' Type='http://schemas.openxmlformats.org/officeDocument/2006/relationships/image' />
</Relationships>

</file>

<file path=ppt/slides/_rels/slide5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8' Target='../media/image52.png' Type='http://schemas.openxmlformats.org/officeDocument/2006/relationships/image' />
</Relationships>

</file>

<file path=ppt/slides/_rels/slide5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9' Target='../media/image53.png' Type='http://schemas.openxmlformats.org/officeDocument/2006/relationships/image' />
</Relationships>

</file>

<file path=ppt/slides/_rels/slide5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0' Target='../media/image54.png' Type='http://schemas.openxmlformats.org/officeDocument/2006/relationships/image' />
</Relationships>

</file>

<file path=ppt/slides/_rels/slide5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1' Target='../media/image55.png' Type='http://schemas.openxmlformats.org/officeDocument/2006/relationships/image' />
</Relationships>

</file>

<file path=ppt/slides/_rels/slide5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2' Target='../media/image56.png' Type='http://schemas.openxmlformats.org/officeDocument/2006/relationships/image' />
</Relationships>

</file>

<file path=ppt/slides/_rels/slide5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3' Target='../media/image57.png' Type='http://schemas.openxmlformats.org/officeDocument/2006/relationships/image' />
</Relationships>

</file>

<file path=ppt/slides/_rels/slide5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4' Target='../media/image58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6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5' Target='../media/image59.png' Type='http://schemas.openxmlformats.org/officeDocument/2006/relationships/image' />
</Relationships>

</file>

<file path=ppt/slides/_rels/slide6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6' Target='../media/image60.png' Type='http://schemas.openxmlformats.org/officeDocument/2006/relationships/image' />
</Relationships>

</file>

<file path=ppt/slides/_rels/slide6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7' Target='../media/image61.png' Type='http://schemas.openxmlformats.org/officeDocument/2006/relationships/image' />
</Relationships>

</file>

<file path=ppt/slides/_rels/slide6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8' Target='../media/image62.png' Type='http://schemas.openxmlformats.org/officeDocument/2006/relationships/image' />
</Relationships>

</file>

<file path=ppt/slides/_rels/slide6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9' Target='../media/image63.png' Type='http://schemas.openxmlformats.org/officeDocument/2006/relationships/image' />
</Relationships>

</file>

<file path=ppt/slides/_rels/slide6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0' Target='../media/image64.png' Type='http://schemas.openxmlformats.org/officeDocument/2006/relationships/image' />
</Relationships>

</file>

<file path=ppt/slides/_rels/slide6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1' Target='../media/image65.png' Type='http://schemas.openxmlformats.org/officeDocument/2006/relationships/image' />
</Relationships>

</file>

<file path=ppt/slides/_rels/slide6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2' Target='../media/image66.png' Type='http://schemas.openxmlformats.org/officeDocument/2006/relationships/image' />
</Relationships>

</file>

<file path=ppt/slides/_rels/slide6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3' Target='../media/image67.png' Type='http://schemas.openxmlformats.org/officeDocument/2006/relationships/image' />
</Relationships>

</file>

<file path=ppt/slides/_rels/slide6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4' Target='../media/image68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7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5' Target='../media/image69.png' Type='http://schemas.openxmlformats.org/officeDocument/2006/relationships/image' />
</Relationships>

</file>

<file path=ppt/slides/_rels/slide7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6' Target='../media/image70.png' Type='http://schemas.openxmlformats.org/officeDocument/2006/relationships/image' />
</Relationships>

</file>

<file path=ppt/slides/_rels/slide7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7' Target='../media/image71.png' Type='http://schemas.openxmlformats.org/officeDocument/2006/relationships/image' />
</Relationships>

</file>

<file path=ppt/slides/_rels/slide7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8' Target='../media/image72.png' Type='http://schemas.openxmlformats.org/officeDocument/2006/relationships/image' />
</Relationships>

</file>

<file path=ppt/slides/_rels/slide7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9' Target='../media/image73.png' Type='http://schemas.openxmlformats.org/officeDocument/2006/relationships/image' />
</Relationships>

</file>

<file path=ppt/slides/_rels/slide7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0' Target='../media/image74.png' Type='http://schemas.openxmlformats.org/officeDocument/2006/relationships/image' />
</Relationships>

</file>

<file path=ppt/slides/_rels/slide7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1' Target='../media/image75.png' Type='http://schemas.openxmlformats.org/officeDocument/2006/relationships/image' />
</Relationships>

</file>

<file path=ppt/slides/_rels/slide7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2' Target='../media/image76.png' Type='http://schemas.openxmlformats.org/officeDocument/2006/relationships/image' />
</Relationships>

</file>

<file path=ppt/slides/_rels/slide7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3' Target='../media/image77.png' Type='http://schemas.openxmlformats.org/officeDocument/2006/relationships/image' />
</Relationships>

</file>

<file path=ppt/slides/_rels/slide7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4' Target='../media/image78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8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5' Target='../media/image79.png' Type='http://schemas.openxmlformats.org/officeDocument/2006/relationships/image' />
</Relationships>

</file>

<file path=ppt/slides/_rels/slide8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6' Target='../media/image80.png' Type='http://schemas.openxmlformats.org/officeDocument/2006/relationships/image' />
</Relationships>

</file>

<file path=ppt/slides/_rels/slide8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7' Target='../media/image81.png' Type='http://schemas.openxmlformats.org/officeDocument/2006/relationships/image' />
</Relationships>

</file>

<file path=ppt/slides/_rels/slide8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8' Target='../media/image82.png' Type='http://schemas.openxmlformats.org/officeDocument/2006/relationships/image' />
</Relationships>

</file>

<file path=ppt/slides/_rels/slide8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9' Target='../media/image83.png' Type='http://schemas.openxmlformats.org/officeDocument/2006/relationships/image' />
</Relationships>

</file>

<file path=ppt/slides/_rels/slide8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0' Target='../media/image84.png' Type='http://schemas.openxmlformats.org/officeDocument/2006/relationships/image' />
</Relationships>

</file>

<file path=ppt/slides/_rels/slide8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1' Target='../media/image85.png' Type='http://schemas.openxmlformats.org/officeDocument/2006/relationships/image' />
</Relationships>

</file>

<file path=ppt/slides/_rels/slide8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2' Target='../media/image86.png' Type='http://schemas.openxmlformats.org/officeDocument/2006/relationships/image' />
</Relationships>

</file>

<file path=ppt/slides/_rels/slide8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3' Target='../media/image87.png' Type='http://schemas.openxmlformats.org/officeDocument/2006/relationships/image' />
</Relationships>

</file>

<file path=ppt/slides/_rels/slide8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4' Target='../media/image88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9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5' Target='../media/image89.png' Type='http://schemas.openxmlformats.org/officeDocument/2006/relationships/image' />
</Relationships>

</file>

<file path=ppt/slides/_rels/slide9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6' Target='../media/image90.png' Type='http://schemas.openxmlformats.org/officeDocument/2006/relationships/image' />
</Relationships>

</file>

<file path=ppt/slides/_rels/slide9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7' Target='../media/image91.png' Type='http://schemas.openxmlformats.org/officeDocument/2006/relationships/image' />
</Relationships>

</file>

<file path=ppt/slides/_rels/slide9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8' Target='../media/image92.png' Type='http://schemas.openxmlformats.org/officeDocument/2006/relationships/image' />
</Relationships>

</file>

<file path=ppt/slides/_rels/slide9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9' Target='../media/image93.png' Type='http://schemas.openxmlformats.org/officeDocument/2006/relationships/image' />
</Relationships>

</file>

<file path=ppt/slides/_rels/slide9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0' Target='../media/image94.png' Type='http://schemas.openxmlformats.org/officeDocument/2006/relationships/image' />
</Relationships>

</file>

<file path=ppt/slides/_rels/slide9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1' Target='../media/image95.png' Type='http://schemas.openxmlformats.org/officeDocument/2006/relationships/image' />
</Relationships>

</file>

<file path=ppt/slides/_rels/slide9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2' Target='../media/image96.png' Type='http://schemas.openxmlformats.org/officeDocument/2006/relationships/image' />
</Relationships>

</file>

<file path=ppt/slides/_rels/slide9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3' Target='../media/image97.png' Type='http://schemas.openxmlformats.org/officeDocument/2006/relationships/image' />
</Relationships>

</file>

<file path=ppt/slides/_rels/slide9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4' Target='../media/image9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D2BE537-A7D8-45F4-B528-5942419F1D3C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Final 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3C02449-C494-4E11-9C96-24D279950D2C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2/1/2022 3:22:20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0" id="10" name="slide10">
            <a:extLst>
              <a:ext uri="{FF2B5EF4-FFF2-40B4-BE49-F238E27FC236}">
                <a16:creationId xmlns:a16="http://schemas.microsoft.com/office/drawing/2014/main" id="{CA75EABD-259E-45C2-8148-33D38A5B08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 delay - week day" id="100" name="slide100">
            <a:extLst>
              <a:ext uri="{FF2B5EF4-FFF2-40B4-BE49-F238E27FC236}">
                <a16:creationId xmlns:a16="http://schemas.microsoft.com/office/drawing/2014/main" id="{AC44298E-F580-4276-869E-FDB3E3F2A81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6" y="0"/>
            <a:ext cx="746530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 delay - monthly" id="101" name="slide101">
            <a:extLst>
              <a:ext uri="{FF2B5EF4-FFF2-40B4-BE49-F238E27FC236}">
                <a16:creationId xmlns:a16="http://schemas.microsoft.com/office/drawing/2014/main" id="{AFC5C8EC-9F46-4B1F-9E5E-440B1869DB59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work" id="102" name="slide102">
            <a:extLst>
              <a:ext uri="{FF2B5EF4-FFF2-40B4-BE49-F238E27FC236}">
                <a16:creationId xmlns:a16="http://schemas.microsoft.com/office/drawing/2014/main" id="{0E7F3257-ED67-4D03-9DC4-088A03DC13F5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12"/>
            <a:ext cx="12192000" cy="67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lay symbol" id="103" name="slide103">
            <a:extLst>
              <a:ext uri="{FF2B5EF4-FFF2-40B4-BE49-F238E27FC236}">
                <a16:creationId xmlns:a16="http://schemas.microsoft.com/office/drawing/2014/main" id="{D3485985-9E13-4BB2-A2F2-0F3C9B82578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layAnalysis" id="104" name="slide104">
            <a:extLst>
              <a:ext uri="{FF2B5EF4-FFF2-40B4-BE49-F238E27FC236}">
                <a16:creationId xmlns:a16="http://schemas.microsoft.com/office/drawing/2014/main" id="{C9744E0B-6F7A-4622-9F5A-72A4CB444466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crement (2)" id="105" name="slide105">
            <a:extLst>
              <a:ext uri="{FF2B5EF4-FFF2-40B4-BE49-F238E27FC236}">
                <a16:creationId xmlns:a16="http://schemas.microsoft.com/office/drawing/2014/main" id="{C9ADC42A-5FBA-44AA-8281-812DBCB6D88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82" y="0"/>
            <a:ext cx="756843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5" id="106" name="slide106">
            <a:extLst>
              <a:ext uri="{FF2B5EF4-FFF2-40B4-BE49-F238E27FC236}">
                <a16:creationId xmlns:a16="http://schemas.microsoft.com/office/drawing/2014/main" id="{CA723B58-FFB1-420E-AD7C-0D489AB32161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 Time% DoW" id="107" name="slide107">
            <a:extLst>
              <a:ext uri="{FF2B5EF4-FFF2-40B4-BE49-F238E27FC236}">
                <a16:creationId xmlns:a16="http://schemas.microsoft.com/office/drawing/2014/main" id="{1EF51248-6968-443A-B464-5761FF0ECF4C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707"/>
            <a:ext cx="12191999" cy="62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 Time% Month" id="108" name="slide108">
            <a:extLst>
              <a:ext uri="{FF2B5EF4-FFF2-40B4-BE49-F238E27FC236}">
                <a16:creationId xmlns:a16="http://schemas.microsoft.com/office/drawing/2014/main" id="{8741A3B7-9A8D-4D34-B25E-5FA30644E134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ights at DFW" id="109" name="slide109">
            <a:extLst>
              <a:ext uri="{FF2B5EF4-FFF2-40B4-BE49-F238E27FC236}">
                <a16:creationId xmlns:a16="http://schemas.microsoft.com/office/drawing/2014/main" id="{B5B9C069-F2BE-4196-A449-8D5C25A33157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83" y="0"/>
            <a:ext cx="270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6" id="11" name="slide11">
            <a:extLst>
              <a:ext uri="{FF2B5EF4-FFF2-40B4-BE49-F238E27FC236}">
                <a16:creationId xmlns:a16="http://schemas.microsoft.com/office/drawing/2014/main" id="{FE16A962-CD40-43A8-BB51-9E818CA92C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ights at DFW (2)" id="110" name="slide110">
            <a:extLst>
              <a:ext uri="{FF2B5EF4-FFF2-40B4-BE49-F238E27FC236}">
                <a16:creationId xmlns:a16="http://schemas.microsoft.com/office/drawing/2014/main" id="{AFA7B4B9-6E16-440D-B951-FCDAD8D89686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" y="0"/>
            <a:ext cx="1208314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ights at CLT" id="111" name="slide111">
            <a:extLst>
              <a:ext uri="{FF2B5EF4-FFF2-40B4-BE49-F238E27FC236}">
                <a16:creationId xmlns:a16="http://schemas.microsoft.com/office/drawing/2014/main" id="{B777730E-F9AA-40C8-9CBD-6F215594496A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83" y="0"/>
            <a:ext cx="2708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ights at PHX" id="112" name="slide112">
            <a:extLst>
              <a:ext uri="{FF2B5EF4-FFF2-40B4-BE49-F238E27FC236}">
                <a16:creationId xmlns:a16="http://schemas.microsoft.com/office/drawing/2014/main" id="{2DA028E8-547F-4BD3-879E-02BEFBCD4569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756" y="0"/>
            <a:ext cx="2450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ights at ORD" id="113" name="slide113">
            <a:extLst>
              <a:ext uri="{FF2B5EF4-FFF2-40B4-BE49-F238E27FC236}">
                <a16:creationId xmlns:a16="http://schemas.microsoft.com/office/drawing/2014/main" id="{CE3E76F0-3C84-4123-91E6-D7131A73345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756" y="0"/>
            <a:ext cx="2450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cellations by Airline" id="114" name="slide114">
            <a:extLst>
              <a:ext uri="{FF2B5EF4-FFF2-40B4-BE49-F238E27FC236}">
                <a16:creationId xmlns:a16="http://schemas.microsoft.com/office/drawing/2014/main" id="{79B13A1C-07A2-46A7-9432-B0B3E0EDD47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36" y="0"/>
            <a:ext cx="3054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t Count" id="115" name="slide115">
            <a:extLst>
              <a:ext uri="{FF2B5EF4-FFF2-40B4-BE49-F238E27FC236}">
                <a16:creationId xmlns:a16="http://schemas.microsoft.com/office/drawing/2014/main" id="{C16B37E7-392B-4BA6-BD4E-FD8FCCBAB926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240" y="0"/>
            <a:ext cx="22115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0" id="116" name="slide116">
            <a:extLst>
              <a:ext uri="{FF2B5EF4-FFF2-40B4-BE49-F238E27FC236}">
                <a16:creationId xmlns:a16="http://schemas.microsoft.com/office/drawing/2014/main" id="{4A7CF7B2-8ADF-40CF-A9DE-EDFCF39BDE9B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83"/>
            <a:ext cx="12192000" cy="66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8" id="12" name="slide12">
            <a:extLst>
              <a:ext uri="{FF2B5EF4-FFF2-40B4-BE49-F238E27FC236}">
                <a16:creationId xmlns:a16="http://schemas.microsoft.com/office/drawing/2014/main" id="{C90864FE-00CD-4576-AC7C-387969EBC6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9" id="13" name="slide13">
            <a:extLst>
              <a:ext uri="{FF2B5EF4-FFF2-40B4-BE49-F238E27FC236}">
                <a16:creationId xmlns:a16="http://schemas.microsoft.com/office/drawing/2014/main" id="{6958EA14-8A4D-4C28-BB63-33C9AF2E67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0" id="14" name="slide14">
            <a:extLst>
              <a:ext uri="{FF2B5EF4-FFF2-40B4-BE49-F238E27FC236}">
                <a16:creationId xmlns:a16="http://schemas.microsoft.com/office/drawing/2014/main" id="{D3DDED4E-A5B0-4DAB-9CA2-47BD107E19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8" id="15" name="slide15">
            <a:extLst>
              <a:ext uri="{FF2B5EF4-FFF2-40B4-BE49-F238E27FC236}">
                <a16:creationId xmlns:a16="http://schemas.microsoft.com/office/drawing/2014/main" id="{4B1BBBF3-24A1-4468-9AA9-4A7EC16B691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9" id="16" name="slide16">
            <a:extLst>
              <a:ext uri="{FF2B5EF4-FFF2-40B4-BE49-F238E27FC236}">
                <a16:creationId xmlns:a16="http://schemas.microsoft.com/office/drawing/2014/main" id="{FCC8329F-F886-4E54-ACBA-487568582A9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30" id="17" name="slide17">
            <a:extLst>
              <a:ext uri="{FF2B5EF4-FFF2-40B4-BE49-F238E27FC236}">
                <a16:creationId xmlns:a16="http://schemas.microsoft.com/office/drawing/2014/main" id="{6620778F-2800-4F2D-9283-3BD10FFD9F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1" id="18" name="slide18">
            <a:extLst>
              <a:ext uri="{FF2B5EF4-FFF2-40B4-BE49-F238E27FC236}">
                <a16:creationId xmlns:a16="http://schemas.microsoft.com/office/drawing/2014/main" id="{D5A68A93-628E-4698-AF07-7240AA53E6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2" id="19" name="slide19">
            <a:extLst>
              <a:ext uri="{FF2B5EF4-FFF2-40B4-BE49-F238E27FC236}">
                <a16:creationId xmlns:a16="http://schemas.microsoft.com/office/drawing/2014/main" id="{B3397461-4CFC-4A5E-8F82-E5A2A10AE72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" id="2" name="slide2">
            <a:extLst>
              <a:ext uri="{FF2B5EF4-FFF2-40B4-BE49-F238E27FC236}">
                <a16:creationId xmlns:a16="http://schemas.microsoft.com/office/drawing/2014/main" id="{0C3B5552-450C-4D69-B9B0-48F7FE073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7" id="20" name="slide20">
            <a:extLst>
              <a:ext uri="{FF2B5EF4-FFF2-40B4-BE49-F238E27FC236}">
                <a16:creationId xmlns:a16="http://schemas.microsoft.com/office/drawing/2014/main" id="{2AA7FF8E-BDC4-4A27-8709-F1EF746806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8" id="21" name="slide21">
            <a:extLst>
              <a:ext uri="{FF2B5EF4-FFF2-40B4-BE49-F238E27FC236}">
                <a16:creationId xmlns:a16="http://schemas.microsoft.com/office/drawing/2014/main" id="{92C7DB75-B5B4-4C9F-BE5D-C0367255D8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9" id="22" name="slide22">
            <a:extLst>
              <a:ext uri="{FF2B5EF4-FFF2-40B4-BE49-F238E27FC236}">
                <a16:creationId xmlns:a16="http://schemas.microsoft.com/office/drawing/2014/main" id="{03F907A4-E1AC-47D6-A558-EA32AF6D74B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3" id="23" name="slide23">
            <a:extLst>
              <a:ext uri="{FF2B5EF4-FFF2-40B4-BE49-F238E27FC236}">
                <a16:creationId xmlns:a16="http://schemas.microsoft.com/office/drawing/2014/main" id="{90AAC972-564F-4950-A11E-DE8CDBC1AE0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4" id="24" name="slide24">
            <a:extLst>
              <a:ext uri="{FF2B5EF4-FFF2-40B4-BE49-F238E27FC236}">
                <a16:creationId xmlns:a16="http://schemas.microsoft.com/office/drawing/2014/main" id="{03CACB92-AD98-4285-B4BE-6591F1C506D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5" id="25" name="slide25">
            <a:extLst>
              <a:ext uri="{FF2B5EF4-FFF2-40B4-BE49-F238E27FC236}">
                <a16:creationId xmlns:a16="http://schemas.microsoft.com/office/drawing/2014/main" id="{9B2CF5DC-B690-471A-BAA0-72527F83DDE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6" id="26" name="slide26">
            <a:extLst>
              <a:ext uri="{FF2B5EF4-FFF2-40B4-BE49-F238E27FC236}">
                <a16:creationId xmlns:a16="http://schemas.microsoft.com/office/drawing/2014/main" id="{57F349B7-1948-468E-B98A-820FFD1687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3" id="27" name="slide27">
            <a:extLst>
              <a:ext uri="{FF2B5EF4-FFF2-40B4-BE49-F238E27FC236}">
                <a16:creationId xmlns:a16="http://schemas.microsoft.com/office/drawing/2014/main" id="{29496DB5-A7B6-4DEA-9A51-0C3436A888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1" id="28" name="slide28">
            <a:extLst>
              <a:ext uri="{FF2B5EF4-FFF2-40B4-BE49-F238E27FC236}">
                <a16:creationId xmlns:a16="http://schemas.microsoft.com/office/drawing/2014/main" id="{B0FB9028-2FA3-4710-890C-71CEFCA47EF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5" id="29" name="slide29">
            <a:extLst>
              <a:ext uri="{FF2B5EF4-FFF2-40B4-BE49-F238E27FC236}">
                <a16:creationId xmlns:a16="http://schemas.microsoft.com/office/drawing/2014/main" id="{EE721DC8-784D-468F-923F-4FC205B96E7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" id="3" name="slide3">
            <a:extLst>
              <a:ext uri="{FF2B5EF4-FFF2-40B4-BE49-F238E27FC236}">
                <a16:creationId xmlns:a16="http://schemas.microsoft.com/office/drawing/2014/main" id="{0F6F1D8C-15AC-4AB9-BDAA-83FFC37286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2" id="30" name="slide30">
            <a:extLst>
              <a:ext uri="{FF2B5EF4-FFF2-40B4-BE49-F238E27FC236}">
                <a16:creationId xmlns:a16="http://schemas.microsoft.com/office/drawing/2014/main" id="{22A04C5E-9ECE-400D-86C2-DF2AB4768BF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31" id="31" name="slide31">
            <a:extLst>
              <a:ext uri="{FF2B5EF4-FFF2-40B4-BE49-F238E27FC236}">
                <a16:creationId xmlns:a16="http://schemas.microsoft.com/office/drawing/2014/main" id="{4D23C9C1-E258-4B7D-A1CD-6DEC29B0978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32" id="32" name="slide32">
            <a:extLst>
              <a:ext uri="{FF2B5EF4-FFF2-40B4-BE49-F238E27FC236}">
                <a16:creationId xmlns:a16="http://schemas.microsoft.com/office/drawing/2014/main" id="{0C00CB7D-B129-4760-81FF-C447902D4E8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tle" id="33" name="slide33">
            <a:extLst>
              <a:ext uri="{FF2B5EF4-FFF2-40B4-BE49-F238E27FC236}">
                <a16:creationId xmlns:a16="http://schemas.microsoft.com/office/drawing/2014/main" id="{A0383664-8B03-4195-AC2E-C5B49D6647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" id="34" name="slide34">
            <a:extLst>
              <a:ext uri="{FF2B5EF4-FFF2-40B4-BE49-F238E27FC236}">
                <a16:creationId xmlns:a16="http://schemas.microsoft.com/office/drawing/2014/main" id="{455DEDA8-9008-4AE6-8863-1061879307D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mmary" id="35" name="slide35">
            <a:extLst>
              <a:ext uri="{FF2B5EF4-FFF2-40B4-BE49-F238E27FC236}">
                <a16:creationId xmlns:a16="http://schemas.microsoft.com/office/drawing/2014/main" id="{543ADEAD-1701-45CA-9A60-1736974AC05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1" id="36" name="slide36">
            <a:extLst>
              <a:ext uri="{FF2B5EF4-FFF2-40B4-BE49-F238E27FC236}">
                <a16:creationId xmlns:a16="http://schemas.microsoft.com/office/drawing/2014/main" id="{FC6738DD-29F1-45CF-8F75-9D5E614BCB0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utes" id="37" name="slide37">
            <a:extLst>
              <a:ext uri="{FF2B5EF4-FFF2-40B4-BE49-F238E27FC236}">
                <a16:creationId xmlns:a16="http://schemas.microsoft.com/office/drawing/2014/main" id="{BC210CA9-9C6B-447F-9286-7B4CF10D10A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12"/>
            <a:ext cx="12192000" cy="67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tinations Serviced" id="38" name="slide38">
            <a:extLst>
              <a:ext uri="{FF2B5EF4-FFF2-40B4-BE49-F238E27FC236}">
                <a16:creationId xmlns:a16="http://schemas.microsoft.com/office/drawing/2014/main" id="{CAF9BB13-1FD7-4B4A-B2DD-756F91D3151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65" y="0"/>
            <a:ext cx="67670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 time flights by airport" id="39" name="slide39">
            <a:extLst>
              <a:ext uri="{FF2B5EF4-FFF2-40B4-BE49-F238E27FC236}">
                <a16:creationId xmlns:a16="http://schemas.microsoft.com/office/drawing/2014/main" id="{FB7795CD-AFB9-4660-8E00-E175FE40ED6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85"/>
            <a:ext cx="12192000" cy="674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3" id="4" name="slide4">
            <a:extLst>
              <a:ext uri="{FF2B5EF4-FFF2-40B4-BE49-F238E27FC236}">
                <a16:creationId xmlns:a16="http://schemas.microsoft.com/office/drawing/2014/main" id="{3DA3FA16-60FA-4428-8A2E-235D04F966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4" id="40" name="slide40">
            <a:extLst>
              <a:ext uri="{FF2B5EF4-FFF2-40B4-BE49-F238E27FC236}">
                <a16:creationId xmlns:a16="http://schemas.microsoft.com/office/drawing/2014/main" id="{129F7E79-090A-4F72-A0FE-05520130CF5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/Arr Delay" id="41" name="slide41">
            <a:extLst>
              <a:ext uri="{FF2B5EF4-FFF2-40B4-BE49-F238E27FC236}">
                <a16:creationId xmlns:a16="http://schemas.microsoft.com/office/drawing/2014/main" id="{216CB137-BE26-4D66-8922-F00165109C4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12"/>
            <a:ext cx="12192000" cy="67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2" id="42" name="slide42">
            <a:extLst>
              <a:ext uri="{FF2B5EF4-FFF2-40B4-BE49-F238E27FC236}">
                <a16:creationId xmlns:a16="http://schemas.microsoft.com/office/drawing/2014/main" id="{52B33B39-32EA-480D-8FEE-DEF47CD9F48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 of delays by airport" id="43" name="slide43">
            <a:extLst>
              <a:ext uri="{FF2B5EF4-FFF2-40B4-BE49-F238E27FC236}">
                <a16:creationId xmlns:a16="http://schemas.microsoft.com/office/drawing/2014/main" id="{01E914C2-0D57-440A-8C4F-30D33942E06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74" y="0"/>
            <a:ext cx="2127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-time" id="44" name="slide44">
            <a:extLst>
              <a:ext uri="{FF2B5EF4-FFF2-40B4-BE49-F238E27FC236}">
                <a16:creationId xmlns:a16="http://schemas.microsoft.com/office/drawing/2014/main" id="{2D2D938E-9EF1-475A-B7C8-9C4AC2F04EA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46" y="0"/>
            <a:ext cx="4409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lays by Month" id="45" name="slide45">
            <a:extLst>
              <a:ext uri="{FF2B5EF4-FFF2-40B4-BE49-F238E27FC236}">
                <a16:creationId xmlns:a16="http://schemas.microsoft.com/office/drawing/2014/main" id="{1763FF56-5130-4971-B494-570D7B07A58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arture Delay Group" id="46" name="slide46">
            <a:extLst>
              <a:ext uri="{FF2B5EF4-FFF2-40B4-BE49-F238E27FC236}">
                <a16:creationId xmlns:a16="http://schemas.microsoft.com/office/drawing/2014/main" id="{FE9014F2-9938-4AD0-ABA6-7C259805912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9"/>
            <a:ext cx="12192000" cy="6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 delay history" id="47" name="slide47">
            <a:extLst>
              <a:ext uri="{FF2B5EF4-FFF2-40B4-BE49-F238E27FC236}">
                <a16:creationId xmlns:a16="http://schemas.microsoft.com/office/drawing/2014/main" id="{E394178B-C2DC-4C37-A43F-D6D96F662CC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02" y="0"/>
            <a:ext cx="4357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3" id="48" name="slide48">
            <a:extLst>
              <a:ext uri="{FF2B5EF4-FFF2-40B4-BE49-F238E27FC236}">
                <a16:creationId xmlns:a16="http://schemas.microsoft.com/office/drawing/2014/main" id="{C1E273F1-436E-490A-8EDC-D0551AB9024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ight Cancellations" id="49" name="slide49">
            <a:extLst>
              <a:ext uri="{FF2B5EF4-FFF2-40B4-BE49-F238E27FC236}">
                <a16:creationId xmlns:a16="http://schemas.microsoft.com/office/drawing/2014/main" id="{25979484-6002-4D12-A04E-98942CF4B53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88" y="0"/>
            <a:ext cx="7006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27" id="5" name="slide5">
            <a:extLst>
              <a:ext uri="{FF2B5EF4-FFF2-40B4-BE49-F238E27FC236}">
                <a16:creationId xmlns:a16="http://schemas.microsoft.com/office/drawing/2014/main" id="{E25ECAD4-7972-44C0-942F-39F80866D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cellations by Month" id="50" name="slide50">
            <a:extLst>
              <a:ext uri="{FF2B5EF4-FFF2-40B4-BE49-F238E27FC236}">
                <a16:creationId xmlns:a16="http://schemas.microsoft.com/office/drawing/2014/main" id="{097C2CEE-6D58-42E5-AF67-3F8CA22613F6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1" id="51" name="slide51">
            <a:extLst>
              <a:ext uri="{FF2B5EF4-FFF2-40B4-BE49-F238E27FC236}">
                <a16:creationId xmlns:a16="http://schemas.microsoft.com/office/drawing/2014/main" id="{AC9C289B-A0C1-426C-B47F-6B2616C83B7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mber of Flights by Airline" id="52" name="slide52">
            <a:extLst>
              <a:ext uri="{FF2B5EF4-FFF2-40B4-BE49-F238E27FC236}">
                <a16:creationId xmlns:a16="http://schemas.microsoft.com/office/drawing/2014/main" id="{232338B7-60DB-4280-A445-7DA958D304D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1" y="0"/>
            <a:ext cx="115273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mber of Flights by Distance" id="53" name="slide53">
            <a:extLst>
              <a:ext uri="{FF2B5EF4-FFF2-40B4-BE49-F238E27FC236}">
                <a16:creationId xmlns:a16="http://schemas.microsoft.com/office/drawing/2014/main" id="{18325615-6D60-49B0-8757-968E6DF4AC8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2" y="0"/>
            <a:ext cx="11537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2" id="54" name="slide54">
            <a:extLst>
              <a:ext uri="{FF2B5EF4-FFF2-40B4-BE49-F238E27FC236}">
                <a16:creationId xmlns:a16="http://schemas.microsoft.com/office/drawing/2014/main" id="{9800D18F-4C4A-45FB-9FDE-18F21006E38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3" id="55" name="slide55">
            <a:extLst>
              <a:ext uri="{FF2B5EF4-FFF2-40B4-BE49-F238E27FC236}">
                <a16:creationId xmlns:a16="http://schemas.microsoft.com/office/drawing/2014/main" id="{712CBC2B-AEF3-4186-97BB-8409A4428BD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rier Delay" id="56" name="slide56">
            <a:extLst>
              <a:ext uri="{FF2B5EF4-FFF2-40B4-BE49-F238E27FC236}">
                <a16:creationId xmlns:a16="http://schemas.microsoft.com/office/drawing/2014/main" id="{ECF25251-6D96-4AA8-905F-91F5A5D6332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06" y="0"/>
            <a:ext cx="297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te Aircraft Delay" id="57" name="slide57">
            <a:extLst>
              <a:ext uri="{FF2B5EF4-FFF2-40B4-BE49-F238E27FC236}">
                <a16:creationId xmlns:a16="http://schemas.microsoft.com/office/drawing/2014/main" id="{648E75A2-49F5-4DF5-90CF-C93E829334C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06" y="0"/>
            <a:ext cx="297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rier Delay History" id="58" name="slide58">
            <a:extLst>
              <a:ext uri="{FF2B5EF4-FFF2-40B4-BE49-F238E27FC236}">
                <a16:creationId xmlns:a16="http://schemas.microsoft.com/office/drawing/2014/main" id="{F28E12F0-8DBE-4A0B-B3F6-036DB3BA03BA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06" y="0"/>
            <a:ext cx="297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te Aircraft Delay History" id="59" name="slide59">
            <a:extLst>
              <a:ext uri="{FF2B5EF4-FFF2-40B4-BE49-F238E27FC236}">
                <a16:creationId xmlns:a16="http://schemas.microsoft.com/office/drawing/2014/main" id="{F0B1F463-B509-4BFB-84CA-062E944C29C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06" y="0"/>
            <a:ext cx="2971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4" id="6" name="slide6">
            <a:extLst>
              <a:ext uri="{FF2B5EF4-FFF2-40B4-BE49-F238E27FC236}">
                <a16:creationId xmlns:a16="http://schemas.microsoft.com/office/drawing/2014/main" id="{A231DCFD-28D5-4F50-9CC4-99C56FE6B8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 Delay" id="60" name="slide60">
            <a:extLst>
              <a:ext uri="{FF2B5EF4-FFF2-40B4-BE49-F238E27FC236}">
                <a16:creationId xmlns:a16="http://schemas.microsoft.com/office/drawing/2014/main" id="{6C0CDECB-DD35-4FA7-8CF7-79205F36550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98" y="0"/>
            <a:ext cx="2846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 Delay History" id="61" name="slide61">
            <a:extLst>
              <a:ext uri="{FF2B5EF4-FFF2-40B4-BE49-F238E27FC236}">
                <a16:creationId xmlns:a16="http://schemas.microsoft.com/office/drawing/2014/main" id="{6BCDB973-5D90-44BB-A266-1849EEFD644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31" y="0"/>
            <a:ext cx="2244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4" id="62" name="slide62">
            <a:extLst>
              <a:ext uri="{FF2B5EF4-FFF2-40B4-BE49-F238E27FC236}">
                <a16:creationId xmlns:a16="http://schemas.microsoft.com/office/drawing/2014/main" id="{626FB307-BFB9-410B-BF71-863B86B53F27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lay% by Airline" id="63" name="slide63">
            <a:extLst>
              <a:ext uri="{FF2B5EF4-FFF2-40B4-BE49-F238E27FC236}">
                <a16:creationId xmlns:a16="http://schemas.microsoft.com/office/drawing/2014/main" id="{4D6F5BC5-4DC6-4EC7-9C97-DBD69A5736A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364"/>
            <a:ext cx="12192000" cy="25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erage Departure Delay by Airline" id="64" name="slide64">
            <a:extLst>
              <a:ext uri="{FF2B5EF4-FFF2-40B4-BE49-F238E27FC236}">
                <a16:creationId xmlns:a16="http://schemas.microsoft.com/office/drawing/2014/main" id="{EBA74940-CC0C-4E16-9051-A757993F52F3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448" y="0"/>
            <a:ext cx="7385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Time% by Airline" id="65" name="slide65">
            <a:extLst>
              <a:ext uri="{FF2B5EF4-FFF2-40B4-BE49-F238E27FC236}">
                <a16:creationId xmlns:a16="http://schemas.microsoft.com/office/drawing/2014/main" id="{5731FC06-D5F8-4602-ACFD-F1EA7104485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364"/>
            <a:ext cx="12192000" cy="25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erage On Time Perf by Airline" id="66" name="slide66">
            <a:extLst>
              <a:ext uri="{FF2B5EF4-FFF2-40B4-BE49-F238E27FC236}">
                <a16:creationId xmlns:a16="http://schemas.microsoft.com/office/drawing/2014/main" id="{8DC0810C-C4DE-46BD-8836-1FE9ACCC3245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6" y="0"/>
            <a:ext cx="746530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7" id="67" name="slide67">
            <a:extLst>
              <a:ext uri="{FF2B5EF4-FFF2-40B4-BE49-F238E27FC236}">
                <a16:creationId xmlns:a16="http://schemas.microsoft.com/office/drawing/2014/main" id="{D6AC8C36-7191-42B1-89AF-470C756F900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Special-5.1" id="68" name="slide68">
            <a:extLst>
              <a:ext uri="{FF2B5EF4-FFF2-40B4-BE49-F238E27FC236}">
                <a16:creationId xmlns:a16="http://schemas.microsoft.com/office/drawing/2014/main" id="{40E04AA7-F94F-4962-A5FB-A75583E79511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002"/>
            <a:ext cx="12192000" cy="17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Special-5.2" id="69" name="slide69">
            <a:extLst>
              <a:ext uri="{FF2B5EF4-FFF2-40B4-BE49-F238E27FC236}">
                <a16:creationId xmlns:a16="http://schemas.microsoft.com/office/drawing/2014/main" id="{59A72020-C9F4-41DD-BBE7-9369F79A944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7" id="7" name="slide7">
            <a:extLst>
              <a:ext uri="{FF2B5EF4-FFF2-40B4-BE49-F238E27FC236}">
                <a16:creationId xmlns:a16="http://schemas.microsoft.com/office/drawing/2014/main" id="{1E735672-1B3F-408C-87A6-570C7A7DA3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Special-1" id="70" name="slide70">
            <a:extLst>
              <a:ext uri="{FF2B5EF4-FFF2-40B4-BE49-F238E27FC236}">
                <a16:creationId xmlns:a16="http://schemas.microsoft.com/office/drawing/2014/main" id="{4D720605-29FF-4DC3-B0BF-8CCD164B74B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8" y="0"/>
            <a:ext cx="115560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Special-2" id="71" name="slide71">
            <a:extLst>
              <a:ext uri="{FF2B5EF4-FFF2-40B4-BE49-F238E27FC236}">
                <a16:creationId xmlns:a16="http://schemas.microsoft.com/office/drawing/2014/main" id="{84F39FE5-AE9D-46E9-B1F4-6B96F8AC7C5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8" y="0"/>
            <a:ext cx="115560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Special-3" id="72" name="slide72">
            <a:extLst>
              <a:ext uri="{FF2B5EF4-FFF2-40B4-BE49-F238E27FC236}">
                <a16:creationId xmlns:a16="http://schemas.microsoft.com/office/drawing/2014/main" id="{A04220A2-8151-4EC0-BDFE-75A62A368207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8" y="0"/>
            <a:ext cx="115560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Special-4" id="73" name="slide73">
            <a:extLst>
              <a:ext uri="{FF2B5EF4-FFF2-40B4-BE49-F238E27FC236}">
                <a16:creationId xmlns:a16="http://schemas.microsoft.com/office/drawing/2014/main" id="{B4525D5D-EF52-4E71-9230-23C12B84247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8" y="0"/>
            <a:ext cx="1155604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icago Special" id="74" name="slide74">
            <a:extLst>
              <a:ext uri="{FF2B5EF4-FFF2-40B4-BE49-F238E27FC236}">
                <a16:creationId xmlns:a16="http://schemas.microsoft.com/office/drawing/2014/main" id="{D8D1711F-4277-4F0D-AF37-958FA60128E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id-1" id="75" name="slide75">
            <a:extLst>
              <a:ext uri="{FF2B5EF4-FFF2-40B4-BE49-F238E27FC236}">
                <a16:creationId xmlns:a16="http://schemas.microsoft.com/office/drawing/2014/main" id="{8EAFBFEA-78F7-4802-8B07-B97101B8D479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26" y="0"/>
            <a:ext cx="75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stCompetitor-1.1" id="76" name="slide76">
            <a:extLst>
              <a:ext uri="{FF2B5EF4-FFF2-40B4-BE49-F238E27FC236}">
                <a16:creationId xmlns:a16="http://schemas.microsoft.com/office/drawing/2014/main" id="{484F74DD-80F4-4440-A307-12D7571E015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3" y="0"/>
            <a:ext cx="10911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stCompetitor-1.2" id="77" name="slide77">
            <a:extLst>
              <a:ext uri="{FF2B5EF4-FFF2-40B4-BE49-F238E27FC236}">
                <a16:creationId xmlns:a16="http://schemas.microsoft.com/office/drawing/2014/main" id="{35A8549C-9FAC-4B22-9255-6D97D115B34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364"/>
            <a:ext cx="12192000" cy="25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stCompetitor-1.3" id="78" name="slide78">
            <a:extLst>
              <a:ext uri="{FF2B5EF4-FFF2-40B4-BE49-F238E27FC236}">
                <a16:creationId xmlns:a16="http://schemas.microsoft.com/office/drawing/2014/main" id="{F169CEC3-D28D-4F1F-9837-1CC7E877388A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364"/>
            <a:ext cx="12192000" cy="25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stCompetitor-1.4" id="79" name="slide79">
            <a:extLst>
              <a:ext uri="{FF2B5EF4-FFF2-40B4-BE49-F238E27FC236}">
                <a16:creationId xmlns:a16="http://schemas.microsoft.com/office/drawing/2014/main" id="{51A2B853-7561-4C41-BC19-17703002A378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16" id="8" name="slide8">
            <a:extLst>
              <a:ext uri="{FF2B5EF4-FFF2-40B4-BE49-F238E27FC236}">
                <a16:creationId xmlns:a16="http://schemas.microsoft.com/office/drawing/2014/main" id="{74ED4554-DB8F-4276-B72C-F2E8FEC206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1" id="80" name="slide80">
            <a:extLst>
              <a:ext uri="{FF2B5EF4-FFF2-40B4-BE49-F238E27FC236}">
                <a16:creationId xmlns:a16="http://schemas.microsoft.com/office/drawing/2014/main" id="{6CAE777C-2EC8-4A3E-B3EB-24528ABABA4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etitor Analysis" id="81" name="slide81">
            <a:extLst>
              <a:ext uri="{FF2B5EF4-FFF2-40B4-BE49-F238E27FC236}">
                <a16:creationId xmlns:a16="http://schemas.microsoft.com/office/drawing/2014/main" id="{2691E82D-4A96-4310-B744-8802E06E773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2" id="82" name="slide82">
            <a:extLst>
              <a:ext uri="{FF2B5EF4-FFF2-40B4-BE49-F238E27FC236}">
                <a16:creationId xmlns:a16="http://schemas.microsoft.com/office/drawing/2014/main" id="{FF5578CB-13C2-4CFA-A6BB-69137FC2A353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etitor-OnTime" id="83" name="slide83">
            <a:extLst>
              <a:ext uri="{FF2B5EF4-FFF2-40B4-BE49-F238E27FC236}">
                <a16:creationId xmlns:a16="http://schemas.microsoft.com/office/drawing/2014/main" id="{10B0BF7D-649F-4F66-887C-8FF15E00A6C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etitor-DoW" id="84" name="slide84">
            <a:extLst>
              <a:ext uri="{FF2B5EF4-FFF2-40B4-BE49-F238E27FC236}">
                <a16:creationId xmlns:a16="http://schemas.microsoft.com/office/drawing/2014/main" id="{7E2DFF6C-AC3C-4E0B-B755-6D2A54197E53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3" id="85" name="slide85">
            <a:extLst>
              <a:ext uri="{FF2B5EF4-FFF2-40B4-BE49-F238E27FC236}">
                <a16:creationId xmlns:a16="http://schemas.microsoft.com/office/drawing/2014/main" id="{CFEB50C6-A8F6-4362-A98A-3BE9F9E00A84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lays" id="86" name="slide86">
            <a:extLst>
              <a:ext uri="{FF2B5EF4-FFF2-40B4-BE49-F238E27FC236}">
                <a16:creationId xmlns:a16="http://schemas.microsoft.com/office/drawing/2014/main" id="{4C74AE41-DA90-493D-A230-A4ABFFBE46EE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97" y="0"/>
            <a:ext cx="1650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lay symbol (3)" id="87" name="slide87">
            <a:extLst>
              <a:ext uri="{FF2B5EF4-FFF2-40B4-BE49-F238E27FC236}">
                <a16:creationId xmlns:a16="http://schemas.microsoft.com/office/drawing/2014/main" id="{756F930F-E455-48DE-89F3-1938DA29A8F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01"/>
            <a:ext cx="12192000" cy="6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erican_competition-1" id="88" name="slide88">
            <a:extLst>
              <a:ext uri="{FF2B5EF4-FFF2-40B4-BE49-F238E27FC236}">
                <a16:creationId xmlns:a16="http://schemas.microsoft.com/office/drawing/2014/main" id="{FAC33FC6-72CF-4360-A9BE-68BBB8D274E4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60"/>
            <a:ext cx="12192000" cy="40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erican_competition-2" id="89" name="slide89">
            <a:extLst>
              <a:ext uri="{FF2B5EF4-FFF2-40B4-BE49-F238E27FC236}">
                <a16:creationId xmlns:a16="http://schemas.microsoft.com/office/drawing/2014/main" id="{321AA606-AE0C-4FEA-A10B-632047F2198F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83" y="0"/>
            <a:ext cx="359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Presentation5" id="9" name="slide9">
            <a:extLst>
              <a:ext uri="{FF2B5EF4-FFF2-40B4-BE49-F238E27FC236}">
                <a16:creationId xmlns:a16="http://schemas.microsoft.com/office/drawing/2014/main" id="{D61AF833-C9D0-4FA3-993D-3C8DA09148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34"/>
            <a:ext cx="12192000" cy="65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erican_competition-3" id="90" name="slide90">
            <a:extLst>
              <a:ext uri="{FF2B5EF4-FFF2-40B4-BE49-F238E27FC236}">
                <a16:creationId xmlns:a16="http://schemas.microsoft.com/office/drawing/2014/main" id="{CB456D7B-4C42-447B-B9B9-A52EAAA13B78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39" y="0"/>
            <a:ext cx="16961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erican_competition-4" id="91" name="slide91">
            <a:extLst>
              <a:ext uri="{FF2B5EF4-FFF2-40B4-BE49-F238E27FC236}">
                <a16:creationId xmlns:a16="http://schemas.microsoft.com/office/drawing/2014/main" id="{ADA06CBD-F422-4998-ACDB-1EC788DB906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480" y="0"/>
            <a:ext cx="3757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erican_competition-5" id="92" name="slide92">
            <a:extLst>
              <a:ext uri="{FF2B5EF4-FFF2-40B4-BE49-F238E27FC236}">
                <a16:creationId xmlns:a16="http://schemas.microsoft.com/office/drawing/2014/main" id="{B8483C73-D4A8-4D31-8ABB-1F5E45B6427B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02" y="0"/>
            <a:ext cx="4038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erican_competition-6" id="93" name="slide93">
            <a:extLst>
              <a:ext uri="{FF2B5EF4-FFF2-40B4-BE49-F238E27FC236}">
                <a16:creationId xmlns:a16="http://schemas.microsoft.com/office/drawing/2014/main" id="{6F28AEDF-6E08-447E-BD83-DBFBC80B2AD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069" y="0"/>
            <a:ext cx="3773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iticalRegion" id="94" name="slide94">
            <a:extLst>
              <a:ext uri="{FF2B5EF4-FFF2-40B4-BE49-F238E27FC236}">
                <a16:creationId xmlns:a16="http://schemas.microsoft.com/office/drawing/2014/main" id="{16699B13-943E-4542-9E79-AA4C3300A5FD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stCompetitor-map" id="95" name="slide95">
            <a:extLst>
              <a:ext uri="{FF2B5EF4-FFF2-40B4-BE49-F238E27FC236}">
                <a16:creationId xmlns:a16="http://schemas.microsoft.com/office/drawing/2014/main" id="{2748E5B1-774C-43B9-9503-3D431FA848F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2"/>
            <a:ext cx="12192001" cy="67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stCompetitor-2.1" id="96" name="slide96">
            <a:extLst>
              <a:ext uri="{FF2B5EF4-FFF2-40B4-BE49-F238E27FC236}">
                <a16:creationId xmlns:a16="http://schemas.microsoft.com/office/drawing/2014/main" id="{F9F6C76B-0771-49CA-8E0F-31531F6BB412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168"/>
            <a:ext cx="12192000" cy="250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stCompetitor-2.2" id="97" name="slide97">
            <a:extLst>
              <a:ext uri="{FF2B5EF4-FFF2-40B4-BE49-F238E27FC236}">
                <a16:creationId xmlns:a16="http://schemas.microsoft.com/office/drawing/2014/main" id="{CA5CE6AA-F4A6-412B-A9D0-AB7CCE66CE13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364"/>
            <a:ext cx="12192000" cy="25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stCompetitor-3.1" id="98" name="slide98">
            <a:extLst>
              <a:ext uri="{FF2B5EF4-FFF2-40B4-BE49-F238E27FC236}">
                <a16:creationId xmlns:a16="http://schemas.microsoft.com/office/drawing/2014/main" id="{F71F1FA3-2C01-4556-9C07-C57526BF781B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168"/>
            <a:ext cx="12192000" cy="250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stCompetitor-3.2" id="99" name="slide99">
            <a:extLst>
              <a:ext uri="{FF2B5EF4-FFF2-40B4-BE49-F238E27FC236}">
                <a16:creationId xmlns:a16="http://schemas.microsoft.com/office/drawing/2014/main" id="{1F388C1F-840F-4E2A-8CD7-81E22E5D8DA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364"/>
            <a:ext cx="12192000" cy="25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2022-02-01T21:22:45Z</dcterms:created>
  <dcterms:modified xsi:type="dcterms:W3CDTF">2022-02-01T21:22:45Z</dcterms:modified>
</cp:coreProperties>
</file>